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292" r:id="rId20"/>
    <p:sldId id="283" r:id="rId21"/>
    <p:sldId id="304" r:id="rId22"/>
    <p:sldId id="305" r:id="rId23"/>
    <p:sldId id="302" r:id="rId24"/>
    <p:sldId id="306" r:id="rId25"/>
    <p:sldId id="259" r:id="rId26"/>
    <p:sldId id="262" r:id="rId27"/>
    <p:sldId id="260" r:id="rId28"/>
    <p:sldId id="265" r:id="rId29"/>
    <p:sldId id="263" r:id="rId30"/>
    <p:sldId id="261" r:id="rId31"/>
    <p:sldId id="266" r:id="rId32"/>
    <p:sldId id="282" r:id="rId33"/>
    <p:sldId id="30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21"/>
    <a:srgbClr val="00FFFF"/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582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6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현재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4DB9AD-762E-3DDC-AAF9-977A497F0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420" y="1449387"/>
            <a:ext cx="493994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49388"/>
            <a:ext cx="1809769" cy="223332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1453610" y="215322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1AA16-8BC0-167D-B907-F72B7E6D4810}"/>
              </a:ext>
            </a:extLst>
          </p:cNvPr>
          <p:cNvSpPr txBox="1"/>
          <p:nvPr/>
        </p:nvSpPr>
        <p:spPr>
          <a:xfrm>
            <a:off x="1595427" y="3694552"/>
            <a:ext cx="1054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타겟 몬스터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F63D6AD-EEFE-FFC0-2FA3-1AECAAD6A585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53611" y="2295046"/>
            <a:ext cx="141817" cy="1538006"/>
          </a:xfrm>
          <a:prstGeom prst="bentConnector3">
            <a:avLst>
              <a:gd name="adj1" fmla="val 26119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ED440E6-04B8-E171-75EA-08C32B4B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05" y="1439863"/>
            <a:ext cx="3750236" cy="52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pic>
        <p:nvPicPr>
          <p:cNvPr id="12" name="그림 11" descr="PC 게임, 비디오 게임 소프트웨어,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4BDB993B-AA7F-A2C5-91CC-4148C976C8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772" y="1439863"/>
            <a:ext cx="1555421" cy="1255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3ABBB4-BDDD-6F32-D3E0-B0B4C8309483}"/>
              </a:ext>
            </a:extLst>
          </p:cNvPr>
          <p:cNvSpPr txBox="1"/>
          <p:nvPr/>
        </p:nvSpPr>
        <p:spPr>
          <a:xfrm>
            <a:off x="1365064" y="2713017"/>
            <a:ext cx="1054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비술 포인트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E0F5B82-E453-F044-5213-D5C432EC4513}"/>
              </a:ext>
            </a:extLst>
          </p:cNvPr>
          <p:cNvCxnSpPr>
            <a:cxnSpLocks/>
            <a:stCxn id="15" idx="2"/>
            <a:endCxn id="13" idx="1"/>
          </p:cNvCxnSpPr>
          <p:nvPr/>
        </p:nvCxnSpPr>
        <p:spPr>
          <a:xfrm rot="16200000" flipH="1">
            <a:off x="874296" y="2360748"/>
            <a:ext cx="767921" cy="213615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39425E-76D8-56D6-DF2D-33228D5C9AD7}"/>
              </a:ext>
            </a:extLst>
          </p:cNvPr>
          <p:cNvSpPr/>
          <p:nvPr/>
        </p:nvSpPr>
        <p:spPr>
          <a:xfrm>
            <a:off x="1057275" y="1860550"/>
            <a:ext cx="188347" cy="2230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9AC555DF-F840-253C-F8F7-3833D8803839}"/>
              </a:ext>
            </a:extLst>
          </p:cNvPr>
          <p:cNvSpPr>
            <a:spLocks noChangeAspect="1"/>
          </p:cNvSpPr>
          <p:nvPr/>
        </p:nvSpPr>
        <p:spPr>
          <a:xfrm>
            <a:off x="1300334" y="1611425"/>
            <a:ext cx="900000" cy="900000"/>
          </a:xfrm>
          <a:prstGeom prst="blockArc">
            <a:avLst>
              <a:gd name="adj1" fmla="val 10413143"/>
              <a:gd name="adj2" fmla="val 18081117"/>
              <a:gd name="adj3" fmla="val 20257"/>
            </a:avLst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D2F913F-18B8-3CA8-D625-5F8DAAE928B0}"/>
              </a:ext>
            </a:extLst>
          </p:cNvPr>
          <p:cNvCxnSpPr>
            <a:cxnSpLocks/>
            <a:stCxn id="13" idx="1"/>
            <a:endCxn id="16" idx="0"/>
          </p:cNvCxnSpPr>
          <p:nvPr/>
        </p:nvCxnSpPr>
        <p:spPr>
          <a:xfrm rot="10800000" flipH="1">
            <a:off x="1365064" y="2101721"/>
            <a:ext cx="28696" cy="749796"/>
          </a:xfrm>
          <a:prstGeom prst="bentConnector4">
            <a:avLst>
              <a:gd name="adj1" fmla="val -730241"/>
              <a:gd name="adj2" fmla="val 81035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6A03A0-487C-69FB-3B72-2F00E6C9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92" y="1439863"/>
            <a:ext cx="308002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807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E530055-8A15-0F5C-AE0F-B9D12AD6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26" y="2129230"/>
            <a:ext cx="4703174" cy="269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573126C-0A99-44F6-2590-4DC7DA30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18" y="1449388"/>
            <a:ext cx="3142879" cy="202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5CB0F73-BCFC-349E-CECF-E44215D48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20" y="3647032"/>
            <a:ext cx="3811577" cy="269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</a:t>
            </a:r>
            <a:r>
              <a:rPr lang="en-US" altLang="ko-KR" dirty="0"/>
              <a:t>&amp;</a:t>
            </a:r>
            <a:r>
              <a:rPr lang="ko-KR" altLang="en-US" dirty="0"/>
              <a:t>파티 설정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2898881-64B1-F75F-7D8F-E2A98AA35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51" y="1921886"/>
            <a:ext cx="4259775" cy="30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839788" y="6062504"/>
            <a:ext cx="7281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104320FE-CA32-EDEC-2B3F-88600570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4362"/>
            <a:ext cx="5256213" cy="327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 descr="사람, 만화 영화, 스크린샷, PC 게임이(가) 표시된 사진&#10;&#10;자동 생성된 설명">
            <a:extLst>
              <a:ext uri="{FF2B5EF4-FFF2-40B4-BE49-F238E27FC236}">
                <a16:creationId xmlns:a16="http://schemas.microsoft.com/office/drawing/2014/main" id="{327921FE-14D2-9DD2-294B-43032B647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80" y="4493503"/>
            <a:ext cx="3008197" cy="16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03030"/>
              </p:ext>
            </p:extLst>
          </p:nvPr>
        </p:nvGraphicFramePr>
        <p:xfrm>
          <a:off x="1320323" y="1449388"/>
          <a:ext cx="9551353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받지도 주지도 않고 즉시 행동을 할 수 있는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특정한 조건을 달성하여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발동 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받아 즉시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발동 될 경우 발동된 순서에 따라서 연속으로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069DA5-DD30-F5E8-2966-C4CACA6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39863"/>
            <a:ext cx="3662085" cy="39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1BE12F-F7FB-7C31-0CF1-2C59A6468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30" y="3731264"/>
            <a:ext cx="3662085" cy="235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16395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847622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09200" y="2146088"/>
            <a:ext cx="5867026" cy="2019689"/>
          </a:xfrm>
          <a:prstGeom prst="bentConnector3">
            <a:avLst>
              <a:gd name="adj1" fmla="val 179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942184" y="3825541"/>
            <a:ext cx="1667016" cy="6804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301B6F-C897-8EC9-F360-3F8D84C6CBE8}"/>
              </a:ext>
            </a:extLst>
          </p:cNvPr>
          <p:cNvSpPr/>
          <p:nvPr/>
        </p:nvSpPr>
        <p:spPr>
          <a:xfrm>
            <a:off x="8476226" y="2737806"/>
            <a:ext cx="312269" cy="31445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BE894-86E9-766E-971D-9C16CCEBE4BB}"/>
              </a:ext>
            </a:extLst>
          </p:cNvPr>
          <p:cNvSpPr/>
          <p:nvPr/>
        </p:nvSpPr>
        <p:spPr>
          <a:xfrm>
            <a:off x="3402580" y="4766118"/>
            <a:ext cx="368142" cy="26779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A17AFF9-98D0-AE2E-FAE8-9F8B0BA6823B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3770722" y="4310066"/>
            <a:ext cx="4705504" cy="589950"/>
          </a:xfrm>
          <a:prstGeom prst="bentConnector3">
            <a:avLst>
              <a:gd name="adj1" fmla="val 191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195178-6947-464A-B040-87F8660E1433}"/>
              </a:ext>
            </a:extLst>
          </p:cNvPr>
          <p:cNvSpPr txBox="1"/>
          <p:nvPr/>
        </p:nvSpPr>
        <p:spPr>
          <a:xfrm>
            <a:off x="4369076" y="3156810"/>
            <a:ext cx="3599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가장 현재 행동 수치</a:t>
            </a:r>
            <a:r>
              <a:rPr lang="ko-KR" altLang="en-US" sz="1000" dirty="0">
                <a:solidFill>
                  <a:schemeClr val="dk1"/>
                </a:solidFill>
              </a:rPr>
              <a:t>가 작은 캐릭터의 현재 행동 수치 만큼 모든 캐릭터의 현재 행동 수치가 감소한다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8FF225DB-83F3-4889-9AF2-1037C30AE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09377"/>
              </p:ext>
            </p:extLst>
          </p:nvPr>
        </p:nvGraphicFramePr>
        <p:xfrm>
          <a:off x="7287819" y="4361339"/>
          <a:ext cx="77851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55">
                  <a:extLst>
                    <a:ext uri="{9D8B030D-6E8A-4147-A177-3AD203B41FA5}">
                      <a16:colId xmlns:a16="http://schemas.microsoft.com/office/drawing/2014/main" val="1491758586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8162250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037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24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5" name="그림 4" descr="스크린샷, PC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E4923E9-ED4B-FEB2-C5E1-70AE54CC0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69066" r="59960" b="8846"/>
          <a:stretch/>
        </p:blipFill>
        <p:spPr>
          <a:xfrm>
            <a:off x="843986" y="3614902"/>
            <a:ext cx="1283155" cy="771488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F7DF5F2E-3262-ED7B-A614-F8943A489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857" y="1449388"/>
            <a:ext cx="5413980" cy="54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마젠타, 댄스, 보라색, 바이올렛색이(가) 표시된 사진&#10;&#10;자동 생성된 설명">
            <a:extLst>
              <a:ext uri="{FF2B5EF4-FFF2-40B4-BE49-F238E27FC236}">
                <a16:creationId xmlns:a16="http://schemas.microsoft.com/office/drawing/2014/main" id="{E3B887BD-B2F6-9E48-1BF1-C1E1AC63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6" y="4497246"/>
            <a:ext cx="2112038" cy="1811479"/>
          </a:xfrm>
          <a:prstGeom prst="rect">
            <a:avLst/>
          </a:prstGeom>
        </p:spPr>
      </p:pic>
      <p:pic>
        <p:nvPicPr>
          <p:cNvPr id="9" name="그림 8" descr="만화 영화, PC 게임, 스크린샷, 아니메이(가) 표시된 사진&#10;&#10;자동 생성된 설명">
            <a:extLst>
              <a:ext uri="{FF2B5EF4-FFF2-40B4-BE49-F238E27FC236}">
                <a16:creationId xmlns:a16="http://schemas.microsoft.com/office/drawing/2014/main" id="{CCAFF8F6-5B1B-BFF6-F588-B8A6823ED0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84" y="1439863"/>
            <a:ext cx="2083128" cy="1478834"/>
          </a:xfrm>
          <a:prstGeom prst="rect">
            <a:avLst/>
          </a:prstGeom>
        </p:spPr>
      </p:pic>
      <p:pic>
        <p:nvPicPr>
          <p:cNvPr id="11" name="그림 10" descr="스크린샷, 폰트, 원, 로고이(가) 표시된 사진&#10;&#10;자동 생성된 설명">
            <a:extLst>
              <a:ext uri="{FF2B5EF4-FFF2-40B4-BE49-F238E27FC236}">
                <a16:creationId xmlns:a16="http://schemas.microsoft.com/office/drawing/2014/main" id="{676EB7B5-FBD8-6E5E-1A06-39979256A9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t="56231" r="51096" b="4867"/>
          <a:stretch/>
        </p:blipFill>
        <p:spPr>
          <a:xfrm>
            <a:off x="9231670" y="4290590"/>
            <a:ext cx="1283154" cy="771488"/>
          </a:xfrm>
          <a:prstGeom prst="rect">
            <a:avLst/>
          </a:prstGeom>
        </p:spPr>
      </p:pic>
      <p:pic>
        <p:nvPicPr>
          <p:cNvPr id="13" name="그림 12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1BF4D50-7B25-04FB-14F8-441F47CE00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41649" r="89794" b="50001"/>
          <a:stretch/>
        </p:blipFill>
        <p:spPr>
          <a:xfrm>
            <a:off x="9231670" y="5137608"/>
            <a:ext cx="2120544" cy="11711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F3C49C-F74D-8824-F9D8-F217B43C8BEF}"/>
              </a:ext>
            </a:extLst>
          </p:cNvPr>
          <p:cNvSpPr/>
          <p:nvPr/>
        </p:nvSpPr>
        <p:spPr>
          <a:xfrm>
            <a:off x="9209412" y="1384146"/>
            <a:ext cx="2197020" cy="15722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F75DA92-B408-DF5E-AC73-EA0005346F29}"/>
              </a:ext>
            </a:extLst>
          </p:cNvPr>
          <p:cNvCxnSpPr>
            <a:cxnSpLocks/>
            <a:stCxn id="33" idx="3"/>
            <a:endCxn id="14" idx="1"/>
          </p:cNvCxnSpPr>
          <p:nvPr/>
        </p:nvCxnSpPr>
        <p:spPr>
          <a:xfrm flipV="1">
            <a:off x="6377825" y="2170276"/>
            <a:ext cx="2831587" cy="167142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78C3A1-EE1F-3693-4345-65B94F36E1D2}"/>
              </a:ext>
            </a:extLst>
          </p:cNvPr>
          <p:cNvSpPr/>
          <p:nvPr/>
        </p:nvSpPr>
        <p:spPr>
          <a:xfrm>
            <a:off x="9269084" y="4373353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898AF-9436-7745-32D3-E6197CBD4251}"/>
              </a:ext>
            </a:extLst>
          </p:cNvPr>
          <p:cNvSpPr/>
          <p:nvPr/>
        </p:nvSpPr>
        <p:spPr>
          <a:xfrm>
            <a:off x="9533034" y="5316033"/>
            <a:ext cx="1589736" cy="83095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F1E195-C522-8ACD-3FBC-DCB3EABB4A7C}"/>
              </a:ext>
            </a:extLst>
          </p:cNvPr>
          <p:cNvSpPr/>
          <p:nvPr/>
        </p:nvSpPr>
        <p:spPr>
          <a:xfrm>
            <a:off x="803989" y="4434142"/>
            <a:ext cx="2202574" cy="19410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806D94-637E-146D-12E3-2A210F9A7138}"/>
              </a:ext>
            </a:extLst>
          </p:cNvPr>
          <p:cNvSpPr/>
          <p:nvPr/>
        </p:nvSpPr>
        <p:spPr>
          <a:xfrm>
            <a:off x="907990" y="3745120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21CE29-0B5C-79B4-C6DF-317694364CA8}"/>
              </a:ext>
            </a:extLst>
          </p:cNvPr>
          <p:cNvSpPr/>
          <p:nvPr/>
        </p:nvSpPr>
        <p:spPr>
          <a:xfrm>
            <a:off x="4018836" y="4398885"/>
            <a:ext cx="939664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629F1B-52D0-99CB-BF41-B40067F33F0F}"/>
              </a:ext>
            </a:extLst>
          </p:cNvPr>
          <p:cNvSpPr/>
          <p:nvPr/>
        </p:nvSpPr>
        <p:spPr>
          <a:xfrm>
            <a:off x="4215741" y="5086357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D47D97-71EE-0C73-0E8F-8B17D98E28E9}"/>
              </a:ext>
            </a:extLst>
          </p:cNvPr>
          <p:cNvSpPr/>
          <p:nvPr/>
        </p:nvSpPr>
        <p:spPr>
          <a:xfrm>
            <a:off x="7053209" y="5086357"/>
            <a:ext cx="1261232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C0BEAB-41C0-9464-9923-DD7350B140B4}"/>
              </a:ext>
            </a:extLst>
          </p:cNvPr>
          <p:cNvSpPr/>
          <p:nvPr/>
        </p:nvSpPr>
        <p:spPr>
          <a:xfrm>
            <a:off x="6949514" y="5621387"/>
            <a:ext cx="1438848" cy="5256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BD4554-EBB8-DFDF-521F-FF5B0FF0F1BA}"/>
              </a:ext>
            </a:extLst>
          </p:cNvPr>
          <p:cNvSpPr/>
          <p:nvPr/>
        </p:nvSpPr>
        <p:spPr>
          <a:xfrm>
            <a:off x="5814175" y="3731576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5F7DDE8-CF04-D741-77A1-34D91C243E2F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8258677" y="4075951"/>
            <a:ext cx="435555" cy="1585259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580FB0F-1E3B-AD9F-E4C9-64F9265309CC}"/>
              </a:ext>
            </a:extLst>
          </p:cNvPr>
          <p:cNvCxnSpPr>
            <a:cxnSpLocks/>
            <a:stCxn id="32" idx="3"/>
            <a:endCxn id="17" idx="1"/>
          </p:cNvCxnSpPr>
          <p:nvPr/>
        </p:nvCxnSpPr>
        <p:spPr>
          <a:xfrm flipV="1">
            <a:off x="8388362" y="5731513"/>
            <a:ext cx="1144672" cy="152677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F2A0696-136F-3231-E10F-29ECA97CE9A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3006563" y="5196482"/>
            <a:ext cx="1209178" cy="20819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41F3F0A-BB83-3D6B-A3C4-E910DB86085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083805" y="4022569"/>
            <a:ext cx="1935031" cy="486441"/>
          </a:xfrm>
          <a:prstGeom prst="bentConnector3">
            <a:avLst>
              <a:gd name="adj1" fmla="val 7728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D8C77F-B15A-4CA4-8723-21C5854DC5BF}"/>
              </a:ext>
            </a:extLst>
          </p:cNvPr>
          <p:cNvSpPr txBox="1"/>
          <p:nvPr/>
        </p:nvSpPr>
        <p:spPr>
          <a:xfrm>
            <a:off x="1716248" y="2123494"/>
            <a:ext cx="2479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사용할 전투 스킬이 전투 스킬 포인트를 필요로 하는가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BB4A2-1B1E-451F-B1A2-5D52CA8AFC47}"/>
              </a:ext>
            </a:extLst>
          </p:cNvPr>
          <p:cNvSpPr txBox="1"/>
          <p:nvPr/>
        </p:nvSpPr>
        <p:spPr>
          <a:xfrm>
            <a:off x="4958500" y="2684519"/>
            <a:ext cx="2189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사용할 전투 스킬이 사용할 만큼의 전투 스킬 포인트를 보유 했는가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27D204-1516-4376-B78C-ACC5826C7347}"/>
              </a:ext>
            </a:extLst>
          </p:cNvPr>
          <p:cNvSpPr txBox="1"/>
          <p:nvPr/>
        </p:nvSpPr>
        <p:spPr>
          <a:xfrm>
            <a:off x="6611933" y="4070587"/>
            <a:ext cx="17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전투 스킬을 회복할 수 있는 상태 인가</a:t>
            </a:r>
            <a:r>
              <a:rPr lang="en-US" altLang="ko-KR" sz="1000" dirty="0">
                <a:solidFill>
                  <a:schemeClr val="dk1"/>
                </a:solidFill>
              </a:rPr>
              <a:t>?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522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8A2DB231-DBF4-A7B1-949A-40BF1706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88" y="1713339"/>
            <a:ext cx="3829623" cy="410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PC 게임, 액션 어드벤처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368A71C-1B0B-A605-4819-76A3BC5BF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45" y="1514463"/>
            <a:ext cx="2182268" cy="1914536"/>
          </a:xfrm>
          <a:prstGeom prst="rect">
            <a:avLst/>
          </a:prstGeom>
        </p:spPr>
      </p:pic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210AA77-85AA-7C76-BA21-06378EF0C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76" y="4986779"/>
            <a:ext cx="1610178" cy="89454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52A316-0466-F1AC-30A8-5B8F1402E2B4}"/>
              </a:ext>
            </a:extLst>
          </p:cNvPr>
          <p:cNvSpPr/>
          <p:nvPr/>
        </p:nvSpPr>
        <p:spPr>
          <a:xfrm>
            <a:off x="4291154" y="4228517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7906136" y="2010530"/>
            <a:ext cx="1928663" cy="94034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6192417" y="2604733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A8A274-4881-BBC9-CBB3-1A5DE4FBA6BE}"/>
              </a:ext>
            </a:extLst>
          </p:cNvPr>
          <p:cNvSpPr/>
          <p:nvPr/>
        </p:nvSpPr>
        <p:spPr>
          <a:xfrm>
            <a:off x="1548637" y="5108488"/>
            <a:ext cx="1392524" cy="6878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8D4318-8A48-2D9A-874A-8841E504572E}"/>
              </a:ext>
            </a:extLst>
          </p:cNvPr>
          <p:cNvSpPr/>
          <p:nvPr/>
        </p:nvSpPr>
        <p:spPr>
          <a:xfrm>
            <a:off x="9834799" y="1871748"/>
            <a:ext cx="798636" cy="2775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E82B9E8-F578-73F2-7190-F73A853FCCF8}"/>
              </a:ext>
            </a:extLst>
          </p:cNvPr>
          <p:cNvCxnSpPr>
            <a:cxnSpLocks/>
            <a:stCxn id="28" idx="1"/>
            <a:endCxn id="32" idx="3"/>
          </p:cNvCxnSpPr>
          <p:nvPr/>
        </p:nvCxnSpPr>
        <p:spPr>
          <a:xfrm rot="10800000" flipV="1">
            <a:off x="2941162" y="4574654"/>
            <a:ext cx="1349993" cy="87776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공격</a:t>
            </a:r>
            <a:r>
              <a:rPr lang="en-US" altLang="ko-KR" dirty="0"/>
              <a:t>&amp;</a:t>
            </a:r>
            <a:r>
              <a:rPr lang="ko-KR" altLang="en-US" dirty="0" err="1"/>
              <a:t>필살기</a:t>
            </a:r>
            <a:r>
              <a:rPr lang="ko-KR" altLang="en-US" dirty="0"/>
              <a:t>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370560A-EE2A-EEEE-4899-D1BFD483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23790"/>
            <a:ext cx="2860767" cy="25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60E771E2-638E-057F-DCB2-4A93746BA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53" y="1449388"/>
            <a:ext cx="2846607" cy="34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B7320C9-8EDB-CB4C-A69D-6342E872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73" y="3717037"/>
            <a:ext cx="2011035" cy="25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만화 영화, 스크린샷, 비디오, CG 아트워크이(가) 표시된 사진&#10;&#10;자동 생성된 설명">
            <a:extLst>
              <a:ext uri="{FF2B5EF4-FFF2-40B4-BE49-F238E27FC236}">
                <a16:creationId xmlns:a16="http://schemas.microsoft.com/office/drawing/2014/main" id="{6F79B211-9DE0-1B90-CBF1-378AF1C50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32" y="5229316"/>
            <a:ext cx="1915081" cy="1079409"/>
          </a:xfrm>
          <a:prstGeom prst="rect">
            <a:avLst/>
          </a:prstGeom>
        </p:spPr>
      </p:pic>
      <p:pic>
        <p:nvPicPr>
          <p:cNvPr id="7" name="그림 6" descr="텍스트, 스크린샷, 폰트, 포스터이(가) 표시된 사진&#10;&#10;자동 생성된 설명">
            <a:extLst>
              <a:ext uri="{FF2B5EF4-FFF2-40B4-BE49-F238E27FC236}">
                <a16:creationId xmlns:a16="http://schemas.microsoft.com/office/drawing/2014/main" id="{C07D8DBE-E2BE-5F6A-3E12-74D2C19C8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138367"/>
            <a:ext cx="2260789" cy="2170357"/>
          </a:xfrm>
          <a:prstGeom prst="rect">
            <a:avLst/>
          </a:prstGeom>
        </p:spPr>
      </p:pic>
      <p:pic>
        <p:nvPicPr>
          <p:cNvPr id="9" name="그림 8" descr="만화 영화, 아니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5D9EEBDC-D047-6BC0-D59E-B505B72D3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74" y="1439863"/>
            <a:ext cx="1528566" cy="1371790"/>
          </a:xfrm>
          <a:prstGeom prst="rect">
            <a:avLst/>
          </a:prstGeom>
        </p:spPr>
      </p:pic>
      <p:pic>
        <p:nvPicPr>
          <p:cNvPr id="11" name="그림 10" descr="만화 영화, 아니메, 애니메이션, CG 아트워크이(가) 표시된 사진&#10;&#10;자동 생성된 설명">
            <a:extLst>
              <a:ext uri="{FF2B5EF4-FFF2-40B4-BE49-F238E27FC236}">
                <a16:creationId xmlns:a16="http://schemas.microsoft.com/office/drawing/2014/main" id="{B268109D-D4E2-CF18-9D0B-6BC827A31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33" y="2054540"/>
            <a:ext cx="1428949" cy="1371791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75FFC7-4E8A-9D1C-960A-39AE9DB350B5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V="1">
            <a:off x="956308" y="2718214"/>
            <a:ext cx="329529" cy="2795137"/>
          </a:xfrm>
          <a:prstGeom prst="bentConnector3">
            <a:avLst>
              <a:gd name="adj1" fmla="val 1693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9802B-7A1F-4EDC-F59F-B1D0CBC2B53C}"/>
              </a:ext>
            </a:extLst>
          </p:cNvPr>
          <p:cNvSpPr/>
          <p:nvPr/>
        </p:nvSpPr>
        <p:spPr>
          <a:xfrm>
            <a:off x="9615340" y="5316717"/>
            <a:ext cx="1580151" cy="8903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EAA28B-58F7-DF82-7A2E-057B870E7C82}"/>
              </a:ext>
            </a:extLst>
          </p:cNvPr>
          <p:cNvSpPr/>
          <p:nvPr/>
        </p:nvSpPr>
        <p:spPr>
          <a:xfrm>
            <a:off x="956307" y="4819667"/>
            <a:ext cx="1978185" cy="13873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AE300-74B2-D569-9795-2734B84A7961}"/>
              </a:ext>
            </a:extLst>
          </p:cNvPr>
          <p:cNvSpPr/>
          <p:nvPr/>
        </p:nvSpPr>
        <p:spPr>
          <a:xfrm>
            <a:off x="1285836" y="2476413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A83A34-BB84-C41B-39D7-9B6A9C6714B7}"/>
              </a:ext>
            </a:extLst>
          </p:cNvPr>
          <p:cNvSpPr/>
          <p:nvPr/>
        </p:nvSpPr>
        <p:spPr>
          <a:xfrm>
            <a:off x="4417999" y="2497858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64B316-7D27-F0D9-354E-BE11D4623B03}"/>
              </a:ext>
            </a:extLst>
          </p:cNvPr>
          <p:cNvSpPr/>
          <p:nvPr/>
        </p:nvSpPr>
        <p:spPr>
          <a:xfrm>
            <a:off x="4417999" y="3357792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FB91F9-DCEF-A5EA-32BF-F5C0753BDB74}"/>
              </a:ext>
            </a:extLst>
          </p:cNvPr>
          <p:cNvSpPr/>
          <p:nvPr/>
        </p:nvSpPr>
        <p:spPr>
          <a:xfrm>
            <a:off x="7566551" y="4895494"/>
            <a:ext cx="1379486" cy="2219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3EC88E-1913-87CE-E5BE-42FE2F95D48D}"/>
              </a:ext>
            </a:extLst>
          </p:cNvPr>
          <p:cNvSpPr>
            <a:spLocks noChangeAspect="1"/>
          </p:cNvSpPr>
          <p:nvPr/>
        </p:nvSpPr>
        <p:spPr>
          <a:xfrm>
            <a:off x="7651363" y="1701967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AF9843A-3F79-F304-80E9-58A952D5094A}"/>
              </a:ext>
            </a:extLst>
          </p:cNvPr>
          <p:cNvSpPr>
            <a:spLocks noChangeAspect="1"/>
          </p:cNvSpPr>
          <p:nvPr/>
        </p:nvSpPr>
        <p:spPr>
          <a:xfrm>
            <a:off x="9412388" y="2310139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B66D35-59F7-B76F-6B9A-8B853DF52BF1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5488865" y="2098617"/>
            <a:ext cx="2162498" cy="64104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1B9687E-466F-5BE3-9DF9-05A53834E801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 flipH="1" flipV="1">
            <a:off x="6615606" y="1044615"/>
            <a:ext cx="1134607" cy="4458956"/>
          </a:xfrm>
          <a:prstGeom prst="bentConnector4">
            <a:avLst>
              <a:gd name="adj1" fmla="val -20148"/>
              <a:gd name="adj2" fmla="val 5600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4AB17EA-A8CA-CEB6-37BD-920F563374F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8946037" y="5006449"/>
            <a:ext cx="669303" cy="755428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78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80836"/>
              </p:ext>
            </p:extLst>
          </p:nvPr>
        </p:nvGraphicFramePr>
        <p:xfrm>
          <a:off x="980598" y="1449388"/>
          <a:ext cx="102308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 err="1"/>
              <a:t>비콘</a:t>
            </a:r>
            <a:r>
              <a:rPr lang="ko-KR" altLang="en-US" dirty="0"/>
              <a:t> 활성화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FEF837-91F3-EDA0-A3C6-C8679FE9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65" y="1445488"/>
            <a:ext cx="4591935" cy="486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스크린샷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84D9602C-8EA9-3A5A-B093-5064A9C7B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1" y="1469287"/>
            <a:ext cx="2723300" cy="1531856"/>
          </a:xfrm>
          <a:prstGeom prst="rect">
            <a:avLst/>
          </a:prstGeom>
        </p:spPr>
      </p:pic>
      <p:pic>
        <p:nvPicPr>
          <p:cNvPr id="7" name="그림 6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0D639316-7F3C-40A9-E260-977256918E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1" y="3109795"/>
            <a:ext cx="2723300" cy="1531856"/>
          </a:xfrm>
          <a:prstGeom prst="rect">
            <a:avLst/>
          </a:prstGeom>
        </p:spPr>
      </p:pic>
      <p:pic>
        <p:nvPicPr>
          <p:cNvPr id="13" name="그림 12" descr="스크린샷, 텍스트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05FBF1C1-F6F3-A6D6-5E7C-AF52E29F5F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2" y="4750303"/>
            <a:ext cx="2723299" cy="153185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91F653-1BB5-1DB1-5069-A63139BA8267}"/>
              </a:ext>
            </a:extLst>
          </p:cNvPr>
          <p:cNvSpPr/>
          <p:nvPr/>
        </p:nvSpPr>
        <p:spPr>
          <a:xfrm>
            <a:off x="1606023" y="4753847"/>
            <a:ext cx="1721639" cy="6586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CA6C11E-0F15-EF69-5278-1A6276A26DAD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 flipV="1">
            <a:off x="3327662" y="2235215"/>
            <a:ext cx="4151179" cy="2847965"/>
          </a:xfrm>
          <a:prstGeom prst="bentConnector3">
            <a:avLst>
              <a:gd name="adj1" fmla="val 811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91ED1F7-4C94-53D2-CBE9-D74524A247F3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3327662" y="3875723"/>
            <a:ext cx="4151179" cy="1207457"/>
          </a:xfrm>
          <a:prstGeom prst="bentConnector3">
            <a:avLst>
              <a:gd name="adj1" fmla="val 811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085F6B6B-1989-FA14-C832-42DE694FD63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3327662" y="5083180"/>
            <a:ext cx="4151180" cy="433051"/>
          </a:xfrm>
          <a:prstGeom prst="bentConnector3">
            <a:avLst>
              <a:gd name="adj1" fmla="val 811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E8960F-E708-AC27-2FEB-37B1225AEEEB}"/>
              </a:ext>
            </a:extLst>
          </p:cNvPr>
          <p:cNvSpPr txBox="1"/>
          <p:nvPr/>
        </p:nvSpPr>
        <p:spPr>
          <a:xfrm>
            <a:off x="3195809" y="6035008"/>
            <a:ext cx="23944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모조 꽃받침</a:t>
            </a:r>
            <a:r>
              <a:rPr lang="en-US" altLang="ko-KR" sz="1000" dirty="0">
                <a:solidFill>
                  <a:schemeClr val="dk1"/>
                </a:solidFill>
              </a:rPr>
              <a:t>, </a:t>
            </a:r>
            <a:r>
              <a:rPr lang="ko-KR" altLang="en-US" sz="1000" dirty="0">
                <a:solidFill>
                  <a:schemeClr val="dk1"/>
                </a:solidFill>
              </a:rPr>
              <a:t>침식된 터널</a:t>
            </a:r>
            <a:r>
              <a:rPr lang="en-US" altLang="ko-KR" sz="1000" dirty="0">
                <a:solidFill>
                  <a:schemeClr val="dk1"/>
                </a:solidFill>
              </a:rPr>
              <a:t>, </a:t>
            </a:r>
            <a:r>
              <a:rPr lang="ko-KR" altLang="en-US" sz="1000" dirty="0">
                <a:solidFill>
                  <a:schemeClr val="dk1"/>
                </a:solidFill>
              </a:rPr>
              <a:t>전쟁의 여운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29E686-6655-C972-6E43-C4BDFD8D31E9}"/>
              </a:ext>
            </a:extLst>
          </p:cNvPr>
          <p:cNvSpPr txBox="1"/>
          <p:nvPr/>
        </p:nvSpPr>
        <p:spPr>
          <a:xfrm>
            <a:off x="10202142" y="2724144"/>
            <a:ext cx="1034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모조 꽃받침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81B99E-B229-54FB-B6B8-6647BCE25B6A}"/>
              </a:ext>
            </a:extLst>
          </p:cNvPr>
          <p:cNvSpPr txBox="1"/>
          <p:nvPr/>
        </p:nvSpPr>
        <p:spPr>
          <a:xfrm>
            <a:off x="10202142" y="4364652"/>
            <a:ext cx="1034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침식된 터널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A38A3E-4BCD-7952-220C-43C2A489B45E}"/>
              </a:ext>
            </a:extLst>
          </p:cNvPr>
          <p:cNvSpPr txBox="1"/>
          <p:nvPr/>
        </p:nvSpPr>
        <p:spPr>
          <a:xfrm>
            <a:off x="10202142" y="5997511"/>
            <a:ext cx="1034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전쟁의 여운</a:t>
            </a:r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24163"/>
              </p:ext>
            </p:extLst>
          </p:nvPr>
        </p:nvGraphicFramePr>
        <p:xfrm>
          <a:off x="2585561" y="1458758"/>
          <a:ext cx="702087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정예 몬스터인 허영을 소환하는 것으로 소환된 허영은 짧은 시간 아무 행동을 하지 않으며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시간이 지나면 일반 몬스터처럼 행동한다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얻는 컨텐츠로 활성화 할 경우 정예 몬스터를 소환한다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허영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6" name="그림 5" descr="스크린샷, 텍스트, PC 게임, 비디오이(가) 표시된 사진&#10;&#10;자동 생성된 설명">
            <a:extLst>
              <a:ext uri="{FF2B5EF4-FFF2-40B4-BE49-F238E27FC236}">
                <a16:creationId xmlns:a16="http://schemas.microsoft.com/office/drawing/2014/main" id="{249A4959-CFC9-9944-9317-88AF07FD07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80" y="1439863"/>
            <a:ext cx="4487332" cy="252412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B9B3381-57CF-6381-9F59-124D870B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9" y="1439863"/>
            <a:ext cx="4763720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Pages>7</Pages>
  <Words>2423</Words>
  <Characters>0</Characters>
  <Application>Microsoft Office PowerPoint</Application>
  <DocSecurity>0</DocSecurity>
  <PresentationFormat>와이드스크린</PresentationFormat>
  <Lines>0</Lines>
  <Paragraphs>359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단계-비콘 활성화 차트</vt:lpstr>
      <vt:lpstr>필드 탐색 단계-정체된 허영 활성화</vt:lpstr>
      <vt:lpstr>필드 탐색 단계-허영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단계-던전 입장 차트</vt:lpstr>
      <vt:lpstr>전투 개시 단계-개척력 확인&amp;파티 설정 차트</vt:lpstr>
      <vt:lpstr>전투 단계</vt:lpstr>
      <vt:lpstr>전투 단계-턴 시스템</vt:lpstr>
      <vt:lpstr>전투 단계-행동 순서 정렬 차트</vt:lpstr>
      <vt:lpstr>전투 단계-PC 행동 차트</vt:lpstr>
      <vt:lpstr>전투 단계-몬스터 행동 차트</vt:lpstr>
      <vt:lpstr>전투 단계-추가 공격&amp;필살기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910</cp:revision>
  <dcterms:modified xsi:type="dcterms:W3CDTF">2024-04-25T09:49:04Z</dcterms:modified>
  <cp:version>9.103.97.45139</cp:version>
</cp:coreProperties>
</file>